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anose="020B0604020202020204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anose="00000500000000000000" pitchFamily="2" charset="0"/>
      <p:regular r:id="rId8"/>
      <p:bold r:id="rId9"/>
    </p:embeddedFont>
    <p:embeddedFont>
      <p:font typeface="Roboto Mono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F9A1DB-F29E-00DC-D26D-9CFD4FFF408F}" v="469" dt="2021-10-13T14:32:54.510"/>
    <p1510:client id="{215A2C5E-0BF8-4580-99D9-09506826592B}" v="1353" dt="2021-11-09T12:57:57.386"/>
    <p1510:client id="{2451C57D-B2CB-D9F9-D523-EF606337FAEC}" v="128" dt="2021-10-13T14:09:08.344"/>
    <p1510:client id="{2AB92E50-E775-C08B-422C-F0D5A3BE6F62}" v="736" dt="2021-10-13T14:25:08.673"/>
    <p1510:client id="{2C335D97-9DBE-7130-53DC-EABB3DC10175}" v="423" dt="2021-10-27T14:18:21.668"/>
    <p1510:client id="{3288AA6E-E6CE-FD4C-E35B-2EEC5A26EEAA}" v="36" dt="2021-09-21T15:12:40.239"/>
    <p1510:client id="{360DDD87-829D-7DC2-7149-35A597A5B997}" v="584" dt="2021-09-29T14:30:48.701"/>
    <p1510:client id="{4CAA588D-972A-25E2-2F33-C667B2D44720}" v="754" dt="2021-10-06T20:16:54.425"/>
    <p1510:client id="{53D02B85-EAEE-BAEC-F924-4811FBB08CB0}" v="318" dt="2021-11-02T12:32:19.221"/>
    <p1510:client id="{72CA26BE-6C95-D4D0-F87F-FA541931F3A8}" v="72" dt="2021-10-04T14:39:58.767"/>
    <p1510:client id="{9E5E2C87-B84D-23B9-5FE9-95944BA1ED1D}" v="9" dt="2021-10-06T15:18:06.644"/>
    <p1510:client id="{A70B4C13-959C-A4E3-DA7B-122786705720}" v="2" dt="2021-11-10T17:19:01.993"/>
    <p1510:client id="{B9308947-F0C3-580E-2546-A9162A9AB280}" v="424" dt="2021-09-28T20:26:03.505"/>
  </p1510:revLst>
</p1510:revInfo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>
      <p:cViewPr>
        <p:scale>
          <a:sx n="96" d="100"/>
          <a:sy n="96" d="100"/>
        </p:scale>
        <p:origin x="1960" y="32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23" Type="http://schemas.microsoft.com/office/2015/10/relationships/revisionInfo" Target="revisionInfo.xml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c92b2536d9e40075fbe9be6c4024580a653ff709dc7d7429d7f3a2e6c7d89033::" providerId="AD" clId="Web-{A70B4C13-959C-A4E3-DA7B-122786705720}"/>
    <pc:docChg chg="addSld delSld">
      <pc:chgData name="Guest User" userId="S::urn:spo:anon#c92b2536d9e40075fbe9be6c4024580a653ff709dc7d7429d7f3a2e6c7d89033::" providerId="AD" clId="Web-{A70B4C13-959C-A4E3-DA7B-122786705720}" dt="2021-11-10T17:19:01.993" v="1"/>
      <pc:docMkLst>
        <pc:docMk/>
      </pc:docMkLst>
      <pc:sldChg chg="add del replId">
        <pc:chgData name="Guest User" userId="S::urn:spo:anon#c92b2536d9e40075fbe9be6c4024580a653ff709dc7d7429d7f3a2e6c7d89033::" providerId="AD" clId="Web-{A70B4C13-959C-A4E3-DA7B-122786705720}" dt="2021-11-10T17:19:01.993" v="1"/>
        <pc:sldMkLst>
          <pc:docMk/>
          <pc:sldMk cId="170331814" sldId="258"/>
        </pc:sldMkLst>
      </pc:sldChg>
    </pc:docChg>
  </pc:docChgLst>
  <pc:docChgLst>
    <pc:chgData name="Childress, Brittany" userId="S::bchildress@pearlk12.com::04ae49dc-a064-4edc-8a93-48684b869d7b" providerId="AD" clId="Web-{215A2C5E-0BF8-4580-99D9-09506826592B}"/>
    <pc:docChg chg="modSld">
      <pc:chgData name="Childress, Brittany" userId="S::bchildress@pearlk12.com::04ae49dc-a064-4edc-8a93-48684b869d7b" providerId="AD" clId="Web-{215A2C5E-0BF8-4580-99D9-09506826592B}" dt="2021-11-09T12:57:57.386" v="1333"/>
      <pc:docMkLst>
        <pc:docMk/>
      </pc:docMkLst>
      <pc:sldChg chg="addSp delSp modSp">
        <pc:chgData name="Childress, Brittany" userId="S::bchildress@pearlk12.com::04ae49dc-a064-4edc-8a93-48684b869d7b" providerId="AD" clId="Web-{215A2C5E-0BF8-4580-99D9-09506826592B}" dt="2021-11-09T12:57:57.386" v="1333"/>
        <pc:sldMkLst>
          <pc:docMk/>
          <pc:sldMk cId="0" sldId="256"/>
        </pc:sldMkLst>
        <pc:spChg chg="mod">
          <ac:chgData name="Childress, Brittany" userId="S::bchildress@pearlk12.com::04ae49dc-a064-4edc-8a93-48684b869d7b" providerId="AD" clId="Web-{215A2C5E-0BF8-4580-99D9-09506826592B}" dt="2021-11-04T12:05:01.897" v="5" actId="20577"/>
          <ac:spMkLst>
            <pc:docMk/>
            <pc:sldMk cId="0" sldId="256"/>
            <ac:spMk id="58" creationId="{00000000-0000-0000-0000-000000000000}"/>
          </ac:spMkLst>
        </pc:spChg>
        <pc:graphicFrameChg chg="mod modGraphic">
          <ac:chgData name="Childress, Brittany" userId="S::bchildress@pearlk12.com::04ae49dc-a064-4edc-8a93-48684b869d7b" providerId="AD" clId="Web-{215A2C5E-0BF8-4580-99D9-09506826592B}" dt="2021-11-04T12:15:14.965" v="474"/>
          <ac:graphicFrameMkLst>
            <pc:docMk/>
            <pc:sldMk cId="0" sldId="256"/>
            <ac:graphicFrameMk id="59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15A2C5E-0BF8-4580-99D9-09506826592B}" dt="2021-11-09T12:57:57.386" v="1333"/>
          <ac:graphicFrameMkLst>
            <pc:docMk/>
            <pc:sldMk cId="0" sldId="256"/>
            <ac:graphicFrameMk id="61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15A2C5E-0BF8-4580-99D9-09506826592B}" dt="2021-11-05T16:51:38.755" v="1149"/>
          <ac:graphicFrameMkLst>
            <pc:docMk/>
            <pc:sldMk cId="0" sldId="256"/>
            <ac:graphicFrameMk id="62" creationId="{00000000-0000-0000-0000-000000000000}"/>
          </ac:graphicFrameMkLst>
        </pc:graphicFrameChg>
        <pc:picChg chg="add mod">
          <ac:chgData name="Childress, Brittany" userId="S::bchildress@pearlk12.com::04ae49dc-a064-4edc-8a93-48684b869d7b" providerId="AD" clId="Web-{215A2C5E-0BF8-4580-99D9-09506826592B}" dt="2021-11-05T16:52:49.476" v="1155" actId="1076"/>
          <ac:picMkLst>
            <pc:docMk/>
            <pc:sldMk cId="0" sldId="256"/>
            <ac:picMk id="4" creationId="{D8712D28-9CBC-4C06-BC57-975237A07A2A}"/>
          </ac:picMkLst>
        </pc:picChg>
        <pc:picChg chg="del">
          <ac:chgData name="Childress, Brittany" userId="S::bchildress@pearlk12.com::04ae49dc-a064-4edc-8a93-48684b869d7b" providerId="AD" clId="Web-{215A2C5E-0BF8-4580-99D9-09506826592B}" dt="2021-11-04T12:05:27.038" v="18"/>
          <ac:picMkLst>
            <pc:docMk/>
            <pc:sldMk cId="0" sldId="256"/>
            <ac:picMk id="5" creationId="{B824DC0E-F02C-4501-888E-175DEA823EAA}"/>
          </ac:picMkLst>
        </pc:picChg>
      </pc:sldChg>
      <pc:sldChg chg="modSp">
        <pc:chgData name="Childress, Brittany" userId="S::bchildress@pearlk12.com::04ae49dc-a064-4edc-8a93-48684b869d7b" providerId="AD" clId="Web-{215A2C5E-0BF8-4580-99D9-09506826592B}" dt="2021-11-09T12:54:52.755" v="1311"/>
        <pc:sldMkLst>
          <pc:docMk/>
          <pc:sldMk cId="0" sldId="257"/>
        </pc:sldMkLst>
        <pc:spChg chg="mod">
          <ac:chgData name="Childress, Brittany" userId="S::bchildress@pearlk12.com::04ae49dc-a064-4edc-8a93-48684b869d7b" providerId="AD" clId="Web-{215A2C5E-0BF8-4580-99D9-09506826592B}" dt="2021-11-04T12:35:19.330" v="639" actId="20577"/>
          <ac:spMkLst>
            <pc:docMk/>
            <pc:sldMk cId="0" sldId="257"/>
            <ac:spMk id="80" creationId="{00000000-0000-0000-0000-000000000000}"/>
          </ac:spMkLst>
        </pc:spChg>
        <pc:spChg chg="mod">
          <ac:chgData name="Childress, Brittany" userId="S::bchildress@pearlk12.com::04ae49dc-a064-4edc-8a93-48684b869d7b" providerId="AD" clId="Web-{215A2C5E-0BF8-4580-99D9-09506826592B}" dt="2021-11-04T12:35:33.049" v="647" actId="20577"/>
          <ac:spMkLst>
            <pc:docMk/>
            <pc:sldMk cId="0" sldId="257"/>
            <ac:spMk id="91" creationId="{00000000-0000-0000-0000-000000000000}"/>
          </ac:spMkLst>
        </pc:spChg>
        <pc:graphicFrameChg chg="mod modGraphic">
          <ac:chgData name="Childress, Brittany" userId="S::bchildress@pearlk12.com::04ae49dc-a064-4edc-8a93-48684b869d7b" providerId="AD" clId="Web-{215A2C5E-0BF8-4580-99D9-09506826592B}" dt="2021-11-05T16:53:29.868" v="1161"/>
          <ac:graphicFrameMkLst>
            <pc:docMk/>
            <pc:sldMk cId="0" sldId="257"/>
            <ac:graphicFrameMk id="81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15A2C5E-0BF8-4580-99D9-09506826592B}" dt="2021-11-04T12:36:05.113" v="707"/>
          <ac:graphicFrameMkLst>
            <pc:docMk/>
            <pc:sldMk cId="0" sldId="257"/>
            <ac:graphicFrameMk id="82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15A2C5E-0BF8-4580-99D9-09506826592B}" dt="2021-11-05T16:49:25.798" v="1027"/>
          <ac:graphicFrameMkLst>
            <pc:docMk/>
            <pc:sldMk cId="0" sldId="257"/>
            <ac:graphicFrameMk id="83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15A2C5E-0BF8-4580-99D9-09506826592B}" dt="2021-11-04T12:47:25.993" v="991"/>
          <ac:graphicFrameMkLst>
            <pc:docMk/>
            <pc:sldMk cId="0" sldId="257"/>
            <ac:graphicFrameMk id="84" creationId="{00000000-0000-0000-0000-000000000000}"/>
          </ac:graphicFrameMkLst>
        </pc:graphicFrameChg>
        <pc:graphicFrameChg chg="mod modGraphic">
          <ac:chgData name="Childress, Brittany" userId="S::bchildress@pearlk12.com::04ae49dc-a064-4edc-8a93-48684b869d7b" providerId="AD" clId="Web-{215A2C5E-0BF8-4580-99D9-09506826592B}" dt="2021-11-09T12:54:52.755" v="1311"/>
          <ac:graphicFrameMkLst>
            <pc:docMk/>
            <pc:sldMk cId="0" sldId="257"/>
            <ac:graphicFrameMk id="89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November 15-19, 2021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2439888868"/>
              </p:ext>
            </p:extLst>
          </p:nvPr>
        </p:nvGraphicFramePr>
        <p:xfrm>
          <a:off x="266700" y="1353538"/>
          <a:ext cx="3458675" cy="200872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11/16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11/17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11/18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11/19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C hall Field Trip</a:t>
                      </a:r>
                      <a:endParaRPr lang="en" sz="1400" dirty="0">
                        <a:latin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Holiday Pictures (dress up)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Farm Day (dress up)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B hall Field Trip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691566085"/>
              </p:ext>
            </p:extLst>
          </p:nvPr>
        </p:nvGraphicFramePr>
        <p:xfrm>
          <a:off x="255031" y="3401391"/>
          <a:ext cx="3458675" cy="264133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32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00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>
                          <a:latin typeface="Comfortaa"/>
                        </a:rPr>
                        <a:t>Module 4.1 test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>
                          <a:latin typeface="Comfortaa"/>
                        </a:rPr>
                        <a:t>Initial Sounds Test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>
                          <a:latin typeface="Comfortaa"/>
                        </a:rPr>
                        <a:t>Spelling Test (cap,pat, tap)</a:t>
                      </a:r>
                    </a:p>
                    <a:p>
                      <a:pPr marL="0" marR="0" lvl="3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None/>
                      </a:pPr>
                      <a:endParaRPr lang="en-US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61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None/>
                      </a:pPr>
                      <a:endParaRPr lang="en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192603759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i="0" u="none" strike="noStrike" noProof="0"/>
                        <a:t>Enjoy your Thanksgiving Break!</a:t>
                      </a:r>
                    </a:p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0" i="0" u="none" strike="noStrike" noProof="0"/>
                        <a:t>No school November 22-26</a:t>
                      </a:r>
                    </a:p>
                    <a:p>
                      <a:pPr marL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424395956"/>
              </p:ext>
            </p:extLst>
          </p:nvPr>
        </p:nvGraphicFramePr>
        <p:xfrm>
          <a:off x="267176" y="6219686"/>
          <a:ext cx="3458675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3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5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D8712D28-9CBC-4C06-BC57-975237A07A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75924" y="4618480"/>
            <a:ext cx="1260050" cy="131974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4  Week 1: Happy Healthy Me! 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743889110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Gg and Kk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>
                          <a:latin typeface="Comfortaa"/>
                          <a:ea typeface="Comfortaa"/>
                          <a:cs typeface="Comfortaa"/>
                        </a:rPr>
                        <a:t>- ig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457179607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How can I be my healthiest self?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439986191"/>
              </p:ext>
            </p:extLst>
          </p:nvPr>
        </p:nvGraphicFramePr>
        <p:xfrm>
          <a:off x="224238" y="3704049"/>
          <a:ext cx="2240200" cy="188970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latin typeface="Comfortaa"/>
                        </a:rPr>
                        <a:t>Big</a:t>
                      </a: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>
                          <a:latin typeface="Comfortaa"/>
                        </a:rPr>
                        <a:t>Good</a:t>
                      </a: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>
                          <a:latin typeface="Comfortaa"/>
                        </a:rPr>
                        <a:t>His</a:t>
                      </a: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>
                          <a:latin typeface="Comfortaa"/>
                        </a:rPr>
                        <a:t>very</a:t>
                      </a: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3510106974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energy, exercise, healthy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sz="1400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active, stretch, weight</a:t>
                      </a:r>
                      <a:endParaRPr lang="en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Being Fit and Germs Are Not For Sharing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820316264"/>
              </p:ext>
            </p:extLst>
          </p:nvPr>
        </p:nvGraphicFramePr>
        <p:xfrm>
          <a:off x="2564074" y="6909811"/>
          <a:ext cx="4956226" cy="23500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60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3979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Tap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Pat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Cap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Setting Goals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697</Words>
  <Application>Microsoft Office PowerPoint</Application>
  <PresentationFormat>Custom</PresentationFormat>
  <Paragraphs>140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Simple Light</vt:lpstr>
      <vt:lpstr>We are SUPERheroes! Students Using their Powers to Engage in Reading!</vt:lpstr>
      <vt:lpstr>Module 4  Week 1: Happy Healthy Me!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Runnels, Amber</cp:lastModifiedBy>
  <cp:revision>787</cp:revision>
  <cp:lastPrinted>2021-09-22T14:42:24Z</cp:lastPrinted>
  <dcterms:modified xsi:type="dcterms:W3CDTF">2021-11-10T17:19:03Z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